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69" r:id="rId16"/>
    <p:sldId id="274" r:id="rId17"/>
    <p:sldId id="270" r:id="rId18"/>
    <p:sldId id="271" r:id="rId19"/>
    <p:sldId id="273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98088-05D3-427C-AA3C-CD529B271EE9}" type="datetimeFigureOut">
              <a:rPr lang="tr-TR" smtClean="0"/>
              <a:t>21.01.2021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0C779-A61E-4B35-8968-0CF650214C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40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0C779-A61E-4B35-8968-0CF650214C03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02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C003-8154-4BA4-AB8E-C8B757DBCF6F}" type="datetimeFigureOut">
              <a:rPr lang="tr-TR" smtClean="0"/>
              <a:t>21.01.2021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5712139-DD68-4AB6-8F6C-4DC198A815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135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C003-8154-4BA4-AB8E-C8B757DBCF6F}" type="datetimeFigureOut">
              <a:rPr lang="tr-TR" smtClean="0"/>
              <a:t>21.01.2021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712139-DD68-4AB6-8F6C-4DC198A815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841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C003-8154-4BA4-AB8E-C8B757DBCF6F}" type="datetimeFigureOut">
              <a:rPr lang="tr-TR" smtClean="0"/>
              <a:t>21.01.2021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712139-DD68-4AB6-8F6C-4DC198A8156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547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C003-8154-4BA4-AB8E-C8B757DBCF6F}" type="datetimeFigureOut">
              <a:rPr lang="tr-TR" smtClean="0"/>
              <a:t>21.01.2021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712139-DD68-4AB6-8F6C-4DC198A815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73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C003-8154-4BA4-AB8E-C8B757DBCF6F}" type="datetimeFigureOut">
              <a:rPr lang="tr-TR" smtClean="0"/>
              <a:t>21.01.2021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712139-DD68-4AB6-8F6C-4DC198A8156D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0498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C003-8154-4BA4-AB8E-C8B757DBCF6F}" type="datetimeFigureOut">
              <a:rPr lang="tr-TR" smtClean="0"/>
              <a:t>21.01.2021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712139-DD68-4AB6-8F6C-4DC198A815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1446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C003-8154-4BA4-AB8E-C8B757DBCF6F}" type="datetimeFigureOut">
              <a:rPr lang="tr-TR" smtClean="0"/>
              <a:t>21.01.2021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2139-DD68-4AB6-8F6C-4DC198A815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64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C003-8154-4BA4-AB8E-C8B757DBCF6F}" type="datetimeFigureOut">
              <a:rPr lang="tr-TR" smtClean="0"/>
              <a:t>21.01.2021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2139-DD68-4AB6-8F6C-4DC198A815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157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C003-8154-4BA4-AB8E-C8B757DBCF6F}" type="datetimeFigureOut">
              <a:rPr lang="tr-TR" smtClean="0"/>
              <a:t>21.01.2021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2139-DD68-4AB6-8F6C-4DC198A815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55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C003-8154-4BA4-AB8E-C8B757DBCF6F}" type="datetimeFigureOut">
              <a:rPr lang="tr-TR" smtClean="0"/>
              <a:t>21.01.2021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712139-DD68-4AB6-8F6C-4DC198A815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3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C003-8154-4BA4-AB8E-C8B757DBCF6F}" type="datetimeFigureOut">
              <a:rPr lang="tr-TR" smtClean="0"/>
              <a:t>21.01.2021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712139-DD68-4AB6-8F6C-4DC198A815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872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C003-8154-4BA4-AB8E-C8B757DBCF6F}" type="datetimeFigureOut">
              <a:rPr lang="tr-TR" smtClean="0"/>
              <a:t>21.01.2021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712139-DD68-4AB6-8F6C-4DC198A815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030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C003-8154-4BA4-AB8E-C8B757DBCF6F}" type="datetimeFigureOut">
              <a:rPr lang="tr-TR" smtClean="0"/>
              <a:t>21.01.2021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2139-DD68-4AB6-8F6C-4DC198A815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318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C003-8154-4BA4-AB8E-C8B757DBCF6F}" type="datetimeFigureOut">
              <a:rPr lang="tr-TR" smtClean="0"/>
              <a:t>21.01.2021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2139-DD68-4AB6-8F6C-4DC198A815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198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C003-8154-4BA4-AB8E-C8B757DBCF6F}" type="datetimeFigureOut">
              <a:rPr lang="tr-TR" smtClean="0"/>
              <a:t>21.01.2021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2139-DD68-4AB6-8F6C-4DC198A815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35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C003-8154-4BA4-AB8E-C8B757DBCF6F}" type="datetimeFigureOut">
              <a:rPr lang="tr-TR" smtClean="0"/>
              <a:t>21.01.2021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712139-DD68-4AB6-8F6C-4DC198A815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644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C003-8154-4BA4-AB8E-C8B757DBCF6F}" type="datetimeFigureOut">
              <a:rPr lang="tr-TR" smtClean="0"/>
              <a:t>21.01.2021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5712139-DD68-4AB6-8F6C-4DC198A815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321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Anadolu İmam Hatip Liseleri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4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18087"/>
          </a:xfrm>
        </p:spPr>
        <p:txBody>
          <a:bodyPr/>
          <a:lstStyle/>
          <a:p>
            <a:r>
              <a:rPr lang="tr-TR" b="1" dirty="0" smtClean="0"/>
              <a:t>İDİL ANADOLU İMAM HATİP LİSESİ</a:t>
            </a:r>
            <a:endParaRPr lang="tr-TR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9" y="1435972"/>
            <a:ext cx="9652218" cy="54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9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Okulumuz;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2015 yılında eğitim öğretime </a:t>
            </a:r>
            <a:r>
              <a:rPr lang="tr-TR" sz="2000" dirty="0" smtClean="0"/>
              <a:t>başlamıştır</a:t>
            </a:r>
            <a:r>
              <a:rPr lang="tr-TR" sz="2000" dirty="0" smtClean="0"/>
              <a:t>.</a:t>
            </a:r>
          </a:p>
          <a:p>
            <a:r>
              <a:rPr lang="tr-TR" sz="2000" dirty="0" smtClean="0"/>
              <a:t>İlk mezunlarını </a:t>
            </a:r>
            <a:r>
              <a:rPr lang="tr-TR" sz="2000" dirty="0" smtClean="0"/>
              <a:t>2019 yılında vermiştir.</a:t>
            </a:r>
            <a:endParaRPr lang="tr-TR" sz="2000" dirty="0" smtClean="0"/>
          </a:p>
          <a:p>
            <a:r>
              <a:rPr lang="tr-TR" sz="2000" dirty="0" smtClean="0"/>
              <a:t>310 öğrenci ile </a:t>
            </a:r>
            <a:r>
              <a:rPr lang="tr-TR" sz="2000" dirty="0" smtClean="0"/>
              <a:t>eğitim öğretimine devam etmektedir</a:t>
            </a:r>
            <a:r>
              <a:rPr lang="tr-TR" sz="2000" dirty="0" smtClean="0"/>
              <a:t>.</a:t>
            </a:r>
          </a:p>
          <a:p>
            <a:r>
              <a:rPr lang="tr-TR" sz="2000" dirty="0" smtClean="0"/>
              <a:t>Okulumuzda idareciler ( Müdür ve Müdür Yardımcısı ) dahil 24 öğretmen görev yapmaktadır.</a:t>
            </a:r>
            <a:endParaRPr lang="tr-TR" sz="2000" dirty="0" smtClean="0"/>
          </a:p>
          <a:p>
            <a:r>
              <a:rPr lang="tr-TR" sz="2000" dirty="0" smtClean="0"/>
              <a:t>Okulumuzda </a:t>
            </a:r>
            <a:r>
              <a:rPr lang="tr-TR" sz="2000" dirty="0" smtClean="0"/>
              <a:t>24</a:t>
            </a:r>
            <a:r>
              <a:rPr lang="tr-TR" sz="2000" dirty="0" smtClean="0"/>
              <a:t> </a:t>
            </a:r>
            <a:r>
              <a:rPr lang="tr-TR" sz="2000" dirty="0" smtClean="0"/>
              <a:t>derslik, konferans salonu, </a:t>
            </a:r>
            <a:r>
              <a:rPr lang="tr-TR" sz="2000" dirty="0" smtClean="0"/>
              <a:t>mescit, </a:t>
            </a:r>
            <a:r>
              <a:rPr lang="tr-TR" sz="2000" dirty="0" smtClean="0"/>
              <a:t>kütüphane, </a:t>
            </a:r>
            <a:r>
              <a:rPr lang="tr-TR" sz="2000" dirty="0" smtClean="0"/>
              <a:t>yemekhane, kantin </a:t>
            </a:r>
            <a:r>
              <a:rPr lang="tr-TR" sz="2000" dirty="0" smtClean="0"/>
              <a:t>bulunmaktadır</a:t>
            </a:r>
            <a:r>
              <a:rPr lang="tr-TR" sz="2000" dirty="0" smtClean="0"/>
              <a:t>.</a:t>
            </a:r>
          </a:p>
          <a:p>
            <a:r>
              <a:rPr lang="tr-TR" sz="2000" dirty="0" smtClean="0"/>
              <a:t>Okulumuz 2020 Eylül ayından itibaren yeni yerinde hizmet vermektedir. ( Cizre yolu üzeri )</a:t>
            </a: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5646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Konferans Salonumuz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1" y="1895606"/>
            <a:ext cx="5032747" cy="3778250"/>
          </a:xfr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58" y="1903956"/>
            <a:ext cx="5745274" cy="380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Kütüphanemiz ( Yeni Okulumuzda Yapım Aşamasındadır. )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7" y="2304789"/>
            <a:ext cx="5812582" cy="4026710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118" y="2304790"/>
            <a:ext cx="4668085" cy="395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Mescidimiz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35" y="2119951"/>
            <a:ext cx="7079615" cy="4349087"/>
          </a:xfrm>
        </p:spPr>
      </p:pic>
    </p:spTree>
    <p:extLst>
      <p:ext uri="{BB962C8B-B14F-4D97-AF65-F5344CB8AC3E}">
        <p14:creationId xmlns:p14="http://schemas.microsoft.com/office/powerpoint/2010/main" val="31442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Derslikler  ve Koridor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9" y="1703541"/>
            <a:ext cx="5855841" cy="4371148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194" y="602409"/>
            <a:ext cx="3191136" cy="567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b="1" dirty="0" smtClean="0"/>
              <a:t>Anadolu İmam Hatip Liseleri;</a:t>
            </a:r>
            <a:endParaRPr lang="tr-TR" sz="4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Fen ve Sosyal Bilimler alanlarındaki derslerle birlikte Temel İslam Bilimlerine ait derslerin de okutulduğu, üniversitelerin </a:t>
            </a:r>
            <a:r>
              <a:rPr lang="tr-TR" sz="3600" u="sng" dirty="0" smtClean="0"/>
              <a:t>bütün alanlarına </a:t>
            </a:r>
            <a:r>
              <a:rPr lang="tr-TR" sz="3600" dirty="0" smtClean="0"/>
              <a:t>yönelik öğrenci yetiştiren okullardır.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6057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Amaçları;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İslam dininin temel iki kaynağı olan Kur’an ve Sünneti referans alan bir din eğitimi ve öğretimi vermektir.</a:t>
            </a:r>
          </a:p>
          <a:p>
            <a:r>
              <a:rPr lang="tr-TR" dirty="0" smtClean="0"/>
              <a:t>Milli ve Manevi değerlerine bağlı insanlığa faydalı olma idealine sahip güzel ahlaklı insan yetiştirmek</a:t>
            </a:r>
          </a:p>
          <a:p>
            <a:r>
              <a:rPr lang="tr-TR" dirty="0" smtClean="0"/>
              <a:t>Öğrencilerin ilgi ve yetenek göre akademik, mesleki,  sosyal ve kültürel gelişimlerine katkı sağlamak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19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6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75" y="395784"/>
            <a:ext cx="10141803" cy="622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129</TotalTime>
  <Words>168</Words>
  <Application>Microsoft Office PowerPoint</Application>
  <PresentationFormat>Özel</PresentationFormat>
  <Paragraphs>20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Duman</vt:lpstr>
      <vt:lpstr>Anadolu İmam Hatip Liseleri</vt:lpstr>
      <vt:lpstr>Anadolu İmam Hatip Liseleri;</vt:lpstr>
      <vt:lpstr>Amaçları;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İDİL ANADOLU İMAM HATİP LİSESİ</vt:lpstr>
      <vt:lpstr>Okulumuz;</vt:lpstr>
      <vt:lpstr>Konferans Salonumuz</vt:lpstr>
      <vt:lpstr>Kütüphanemiz ( Yeni Okulumuzda Yapım Aşamasındadır. )</vt:lpstr>
      <vt:lpstr>Mescidimiz</vt:lpstr>
      <vt:lpstr>Derslikler  ve Koridor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Anadolu İmam Hatip Liseleri</dc:title>
  <dc:creator>Acer</dc:creator>
  <cp:lastModifiedBy>Windows Kullanıcısı</cp:lastModifiedBy>
  <cp:revision>12</cp:revision>
  <dcterms:created xsi:type="dcterms:W3CDTF">2019-05-28T07:40:08Z</dcterms:created>
  <dcterms:modified xsi:type="dcterms:W3CDTF">2021-01-21T14:06:37Z</dcterms:modified>
</cp:coreProperties>
</file>